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E55C-C214-45F2-A81F-CFEF3FFB06DF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BFF-C243-406F-9E90-A13593DA6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E55C-C214-45F2-A81F-CFEF3FFB06DF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BFF-C243-406F-9E90-A13593DA6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E55C-C214-45F2-A81F-CFEF3FFB06DF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BFF-C243-406F-9E90-A13593DA606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E55C-C214-45F2-A81F-CFEF3FFB06DF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BFF-C243-406F-9E90-A13593DA60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E55C-C214-45F2-A81F-CFEF3FFB06DF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BFF-C243-406F-9E90-A13593DA6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E55C-C214-45F2-A81F-CFEF3FFB06DF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BFF-C243-406F-9E90-A13593DA60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E55C-C214-45F2-A81F-CFEF3FFB06DF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BFF-C243-406F-9E90-A13593DA6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E55C-C214-45F2-A81F-CFEF3FFB06DF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BFF-C243-406F-9E90-A13593DA6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E55C-C214-45F2-A81F-CFEF3FFB06DF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BFF-C243-406F-9E90-A13593DA60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E55C-C214-45F2-A81F-CFEF3FFB06DF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BFF-C243-406F-9E90-A13593DA60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3E55C-C214-45F2-A81F-CFEF3FFB06DF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BFF-C243-406F-9E90-A13593DA60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953E55C-C214-45F2-A81F-CFEF3FFB06DF}" type="datetimeFigureOut">
              <a:rPr lang="ru-RU" smtClean="0"/>
              <a:pPr/>
              <a:t>22.09.2019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2CD2BFF-C243-406F-9E90-A13593DA60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28488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ПРОЕКТНАЯ РАБОТА ПО ОКРУЖАЮЩЕМУ МИРУ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3933056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Выполнил: ученик 3 «А» класса МБОУ «СОШ №2 г.Суворова»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</a:rPr>
              <a:t>Борисенков</a:t>
            </a:r>
            <a:r>
              <a:rPr lang="ru-RU" dirty="0" smtClean="0">
                <a:solidFill>
                  <a:schemeClr val="tx1"/>
                </a:solidFill>
              </a:rPr>
              <a:t> Антон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844824"/>
            <a:ext cx="861149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БОГАТСТВА, ОТДАННЫЕ ЛЮДЯМ</a:t>
            </a:r>
            <a:endParaRPr lang="ru-RU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868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6920" y="188640"/>
            <a:ext cx="4869077" cy="6336704"/>
          </a:xfrm>
        </p:spPr>
        <p:txBody>
          <a:bodyPr>
            <a:normAutofit/>
          </a:bodyPr>
          <a:lstStyle/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None/>
            </a:pPr>
            <a:r>
              <a:rPr lang="ru-RU" altLang="ru-RU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восхищаюсь и горжусь талантливыми, добрыми людьми, которые всю свою жизнь посвятили своему главному делу, это – </a:t>
            </a:r>
            <a:r>
              <a:rPr lang="ru-RU" altLang="ru-RU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помогать учиться. </a:t>
            </a:r>
            <a:r>
              <a:rPr lang="ru-RU" altLang="ru-RU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являются примером благородного служения людям. П</a:t>
            </a:r>
            <a:r>
              <a:rPr lang="ru-RU" altLang="ru-RU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ервая </a:t>
            </a:r>
            <a:r>
              <a:rPr lang="ru-RU" altLang="ru-RU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мысль у них, это помощь другим…..</a:t>
            </a:r>
          </a:p>
          <a:p>
            <a:pPr marL="342900" lvl="0" indent="-342900" fontAlgn="base">
              <a:spcAft>
                <a:spcPct val="0"/>
              </a:spcAft>
              <a:buClrTx/>
              <a:buSzTx/>
              <a:buNone/>
            </a:pPr>
            <a:endParaRPr lang="ru-RU" altLang="ru-RU" sz="2000" kern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835400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5778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7408333" cy="5472608"/>
          </a:xfrm>
        </p:spPr>
        <p:txBody>
          <a:bodyPr>
            <a:normAutofit fontScale="62500" lnSpcReduction="20000"/>
          </a:bodyPr>
          <a:lstStyle/>
          <a:p>
            <a:r>
              <a:rPr lang="ru-RU" sz="4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это человек, который необходим всем и каждому. Без учителя не будет ни врача, ни инженера. </a:t>
            </a:r>
            <a:r>
              <a:rPr lang="ru-RU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учителем – это призвание. Это значит снова и снова проживать детство с каждым ребенком, видеть мир его глазами</a:t>
            </a:r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4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</a:t>
            </a:r>
            <a:r>
              <a:rPr lang="ru-RU" sz="4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учителем очень трудно</a:t>
            </a:r>
            <a:r>
              <a:rPr lang="ru-RU" sz="4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4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обладать очень многими качествами: добротой, терпением, умом и любовью к </a:t>
            </a:r>
            <a:r>
              <a:rPr lang="ru-RU" sz="4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детям. Именно эти богатства и отдает детям учитель.</a:t>
            </a:r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http://elena-ulyanova.ucoz.net/_nw/0/993087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437112"/>
            <a:ext cx="2925939" cy="234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175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Серёгина</a:t>
            </a:r>
            <a:r>
              <a:rPr lang="ru-RU" dirty="0" smtClean="0"/>
              <a:t> Ольга Ивановна</a:t>
            </a:r>
            <a:endParaRPr lang="ru-RU" dirty="0"/>
          </a:p>
        </p:txBody>
      </p:sp>
      <p:pic>
        <p:nvPicPr>
          <p:cNvPr id="1026" name="Picture 2" descr="C:\Users\Yulya\Downloads\P90902-0933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56792"/>
            <a:ext cx="6648385" cy="492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728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620688"/>
            <a:ext cx="7408333" cy="550547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Ольга Ивановна </a:t>
            </a:r>
            <a:r>
              <a:rPr lang="en-US" dirty="0" smtClean="0"/>
              <a:t>c </a:t>
            </a:r>
            <a:r>
              <a:rPr lang="ru-RU" dirty="0" smtClean="0"/>
              <a:t>детства мечтала  учить маленьких девчонок и мальчишек. Мечта сбылась, она получила профессию учителя начальных классов. И вот уже больше 30 лет каждый год встречает своих любимых учеников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Уже сделано не мало выпусков, но каждый из них особенный</a:t>
            </a:r>
            <a:r>
              <a:rPr lang="ru-RU" dirty="0" smtClean="0"/>
              <a:t>! А в каждом выпуске всегда есть медалисты! Ольга Ивановна, действительно, отдаёт свои </a:t>
            </a:r>
            <a:r>
              <a:rPr lang="ru-RU" dirty="0" smtClean="0"/>
              <a:t>богатства-знания  всем ученикам.  А какие праздники вместе с ребятами </a:t>
            </a:r>
            <a:r>
              <a:rPr lang="ru-RU" smtClean="0"/>
              <a:t>она проводит!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Третий год Ольга Ивановна ведет нас по трудной дороге знаний, помогая преодолевать трудности. Вместе с нами радуется нашим победам и переживает, когда у нас что-то не получается.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0120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2600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32656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Наш класс-это сад, Ольга Ивановна- садовник, а </a:t>
            </a:r>
            <a:r>
              <a:rPr lang="ru-RU" dirty="0" err="1" smtClean="0"/>
              <a:t>мы-семена</a:t>
            </a:r>
            <a:r>
              <a:rPr lang="ru-RU" dirty="0" smtClean="0"/>
              <a:t>. </a:t>
            </a:r>
            <a:r>
              <a:rPr lang="ru-RU" dirty="0"/>
              <a:t>Обильно поливая нас знаниями, подкармливая интересными фактами</a:t>
            </a:r>
          </a:p>
          <a:p>
            <a:pPr marL="0" indent="0">
              <a:buNone/>
            </a:pPr>
            <a:r>
              <a:rPr lang="ru-RU" dirty="0" smtClean="0"/>
              <a:t>учитель получит прекрасный и благоухающий сад, который будет </a:t>
            </a:r>
            <a:r>
              <a:rPr lang="ru-RU" smtClean="0"/>
              <a:t>её гордостью. </a:t>
            </a:r>
            <a:endParaRPr lang="ru-RU" dirty="0"/>
          </a:p>
        </p:txBody>
      </p:sp>
      <p:pic>
        <p:nvPicPr>
          <p:cNvPr id="3076" name="Picture 4" descr="https://grandgames.net/puzzle/full/kalitka_i_sa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04864"/>
            <a:ext cx="668234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43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4595"/>
            <a:ext cx="9124540" cy="6843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1455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260648"/>
            <a:ext cx="3672407" cy="345069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Надо бы поставить</a:t>
            </a:r>
          </a:p>
          <a:p>
            <a:pPr marL="0" indent="0" algn="ctr">
              <a:buNone/>
            </a:pPr>
            <a:r>
              <a:rPr lang="ru-RU" b="1" dirty="0"/>
              <a:t>Где-нибудь на улочке скромный пьедестал –</a:t>
            </a:r>
          </a:p>
          <a:p>
            <a:pPr marL="0" indent="0" algn="ctr">
              <a:buNone/>
            </a:pPr>
            <a:r>
              <a:rPr lang="ru-RU" b="1" dirty="0"/>
              <a:t>Памятник Учителю…</a:t>
            </a:r>
          </a:p>
          <a:p>
            <a:pPr marL="0" indent="0" algn="ctr">
              <a:buNone/>
            </a:pPr>
            <a:r>
              <a:rPr lang="ru-RU" b="1" dirty="0"/>
              <a:t>И на нём бы надпись:</a:t>
            </a:r>
          </a:p>
          <a:p>
            <a:pPr marL="0" indent="0" algn="ctr">
              <a:buNone/>
            </a:pPr>
            <a:r>
              <a:rPr lang="ru-RU" b="1" dirty="0"/>
              <a:t>«Без него бы Пушкин Пушкиным не стал.</a:t>
            </a:r>
          </a:p>
          <a:p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0"/>
            <a:ext cx="522007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6188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196</TotalTime>
  <Words>304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ПРОЕКТНАЯ РАБОТА ПО ОКРУЖАЮЩЕМУ МИРУ  </vt:lpstr>
      <vt:lpstr>Слайд 2</vt:lpstr>
      <vt:lpstr>Слайд 3</vt:lpstr>
      <vt:lpstr>Серёгина Ольга Ивановна</vt:lpstr>
      <vt:lpstr>  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Yulya</dc:creator>
  <cp:lastModifiedBy>Ольга Ивановна</cp:lastModifiedBy>
  <cp:revision>14</cp:revision>
  <dcterms:created xsi:type="dcterms:W3CDTF">2018-09-17T16:09:20Z</dcterms:created>
  <dcterms:modified xsi:type="dcterms:W3CDTF">2019-09-22T13:38:47Z</dcterms:modified>
</cp:coreProperties>
</file>