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EDA1-9384-40C0-8A1F-D2BF9A29466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9433-B190-4EB4-B21C-089EDFD281E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EDA1-9384-40C0-8A1F-D2BF9A29466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9433-B190-4EB4-B21C-089EDFD28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EDA1-9384-40C0-8A1F-D2BF9A29466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9433-B190-4EB4-B21C-089EDFD28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EDA1-9384-40C0-8A1F-D2BF9A29466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9433-B190-4EB4-B21C-089EDFD281E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EDA1-9384-40C0-8A1F-D2BF9A29466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9433-B190-4EB4-B21C-089EDFD28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EDA1-9384-40C0-8A1F-D2BF9A29466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9433-B190-4EB4-B21C-089EDFD281E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EDA1-9384-40C0-8A1F-D2BF9A29466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9433-B190-4EB4-B21C-089EDFD281E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EDA1-9384-40C0-8A1F-D2BF9A29466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9433-B190-4EB4-B21C-089EDFD28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EDA1-9384-40C0-8A1F-D2BF9A29466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9433-B190-4EB4-B21C-089EDFD28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EDA1-9384-40C0-8A1F-D2BF9A29466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9433-B190-4EB4-B21C-089EDFD28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EDA1-9384-40C0-8A1F-D2BF9A29466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9433-B190-4EB4-B21C-089EDFD281E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E7BEDA1-9384-40C0-8A1F-D2BF9A294660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5CB9433-B190-4EB4-B21C-089EDFD281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002" y="5085184"/>
            <a:ext cx="5637010" cy="882119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Выполнил: ученик 1 «А» класса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</a:rPr>
              <a:t>Борисенков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А</a:t>
            </a:r>
            <a:r>
              <a:rPr lang="ru-RU" dirty="0" smtClean="0">
                <a:solidFill>
                  <a:schemeClr val="tx1"/>
                </a:solidFill>
              </a:rPr>
              <a:t>нтон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04664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latin typeface="Monotype Corsiva" panose="03010101010201010101" pitchFamily="66" charset="0"/>
              </a:rPr>
              <a:t>Проект по литературному чтению «Город букв»</a:t>
            </a:r>
            <a:endParaRPr lang="ru-RU" dirty="0">
              <a:latin typeface="Monotype Corsiva" panose="03010101010201010101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91902"/>
            <a:ext cx="2885306" cy="248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418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73374"/>
            <a:ext cx="8352927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>
                <a:solidFill>
                  <a:srgbClr val="FF0000"/>
                </a:solidFill>
              </a:rPr>
              <a:t>Переулок Непарных глухих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344816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957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6864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Тупик Беззвучных букв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42" name="Picture 2" descr="C:\Users\Yulya\Desktop\буквы\DSC_273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588335" cy="4410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79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488832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Мой город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266" name="Picture 2" descr="C:\Users\Yulya\Desktop\буквы\DSC_274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7234591" cy="484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58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Буквы разные нужны,</a:t>
            </a:r>
          </a:p>
          <a:p>
            <a:pPr marL="4572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Буквы всякие важны,</a:t>
            </a:r>
          </a:p>
          <a:p>
            <a:pPr marL="4572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Ведь без них, мои друзья,</a:t>
            </a:r>
          </a:p>
          <a:p>
            <a:pPr marL="4572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Была бы скучной жизнь моя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36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29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618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 smtClean="0"/>
              <a:t>Для создания города букв нам понадобится: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780928"/>
            <a:ext cx="6400800" cy="3474720"/>
          </a:xfrm>
        </p:spPr>
        <p:txBody>
          <a:bodyPr>
            <a:normAutofit fontScale="92500" lnSpcReduction="10000"/>
          </a:bodyPr>
          <a:lstStyle/>
          <a:p>
            <a:r>
              <a:rPr lang="ru-RU" sz="4000" dirty="0" smtClean="0"/>
              <a:t>Бумага для акварели;</a:t>
            </a:r>
          </a:p>
          <a:p>
            <a:r>
              <a:rPr lang="ru-RU" sz="4000" dirty="0" smtClean="0"/>
              <a:t>Клей;</a:t>
            </a:r>
          </a:p>
          <a:p>
            <a:r>
              <a:rPr lang="ru-RU" sz="4000" dirty="0" smtClean="0"/>
              <a:t>Атласные ленты;</a:t>
            </a:r>
          </a:p>
          <a:p>
            <a:r>
              <a:rPr lang="ru-RU" sz="4000" dirty="0" smtClean="0"/>
              <a:t>Бусины для украшения;</a:t>
            </a:r>
          </a:p>
          <a:p>
            <a:r>
              <a:rPr lang="ru-RU" sz="4000" dirty="0" smtClean="0"/>
              <a:t>Хорошее настроение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3904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Как создавался Город букв</a:t>
            </a:r>
            <a:endParaRPr lang="ru-RU" dirty="0"/>
          </a:p>
        </p:txBody>
      </p:sp>
      <p:pic>
        <p:nvPicPr>
          <p:cNvPr id="3075" name="Picture 3" descr="C:\Users\Yulya\Desktop\буквы\DSC_27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28800"/>
            <a:ext cx="3736580" cy="2501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581128"/>
            <a:ext cx="3196975" cy="2140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61848"/>
            <a:ext cx="3701091" cy="274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679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Yulya\Desktop\буквы\Без названия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720" y="188640"/>
            <a:ext cx="56166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atin typeface="Monotype Corsiva" panose="03010101010201010101" pitchFamily="66" charset="0"/>
              </a:rPr>
              <a:t>Город букв</a:t>
            </a:r>
            <a:endParaRPr lang="ru-RU" sz="66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14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5116"/>
            <a:ext cx="7560840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>
                <a:solidFill>
                  <a:srgbClr val="FF0000"/>
                </a:solidFill>
              </a:rPr>
              <a:t>Улица мягких команд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3383280"/>
            <a:ext cx="6400800" cy="3474720"/>
          </a:xfrm>
        </p:spPr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883599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475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304599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Улица Твёрдых команд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Yulya\Desktop\буквы\DSC_273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398" y="1384062"/>
            <a:ext cx="6740018" cy="451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7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776864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Улица Звонких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 Улица Глухих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Yulya\Desktop\буквы\DSC_273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32856"/>
            <a:ext cx="684076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4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Улица Самых звучных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7234961" cy="484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733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45</TotalTime>
  <Words>85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Проект по литературному чтению «Город букв»</vt:lpstr>
      <vt:lpstr>Презентация PowerPoint</vt:lpstr>
      <vt:lpstr>Для создания города букв нам понадобится:</vt:lpstr>
      <vt:lpstr>Как создавался Город букв</vt:lpstr>
      <vt:lpstr>Презентация PowerPoint</vt:lpstr>
      <vt:lpstr>Улица мягких команд</vt:lpstr>
      <vt:lpstr>Улица Твёрдых команд</vt:lpstr>
      <vt:lpstr>Улица Звонких  и Улица Глухих</vt:lpstr>
      <vt:lpstr>Улица Самых звучных</vt:lpstr>
      <vt:lpstr>Переулок Непарных глухих</vt:lpstr>
      <vt:lpstr>Тупик Беззвучных букв</vt:lpstr>
      <vt:lpstr>Мой город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литературному чтению «Город букв»</dc:title>
  <dc:creator>Yulya</dc:creator>
  <cp:lastModifiedBy>Yulya</cp:lastModifiedBy>
  <cp:revision>4</cp:revision>
  <dcterms:created xsi:type="dcterms:W3CDTF">2018-04-08T18:43:38Z</dcterms:created>
  <dcterms:modified xsi:type="dcterms:W3CDTF">2018-04-08T19:28:45Z</dcterms:modified>
</cp:coreProperties>
</file>