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92" r:id="rId3"/>
    <p:sldId id="295" r:id="rId4"/>
    <p:sldId id="296" r:id="rId5"/>
    <p:sldId id="297" r:id="rId6"/>
    <p:sldId id="302" r:id="rId7"/>
    <p:sldId id="298" r:id="rId8"/>
    <p:sldId id="303" r:id="rId9"/>
    <p:sldId id="299" r:id="rId10"/>
    <p:sldId id="305" r:id="rId11"/>
    <p:sldId id="308" r:id="rId12"/>
    <p:sldId id="304" r:id="rId13"/>
    <p:sldId id="301" r:id="rId14"/>
    <p:sldId id="306" r:id="rId15"/>
    <p:sldId id="313" r:id="rId16"/>
    <p:sldId id="310" r:id="rId17"/>
    <p:sldId id="314" r:id="rId18"/>
    <p:sldId id="309" r:id="rId19"/>
    <p:sldId id="312" r:id="rId20"/>
    <p:sldId id="307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  <a:srgbClr val="E41CC7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7073D1-21D2-430F-A8F1-4C31BC007D20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68801-9EDE-4374-B060-35FEE804EB4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67F858-6D92-463A-8A1E-B586191C18B9}" type="datetimeFigureOut">
              <a:rPr lang="ru-RU" smtClean="0"/>
              <a:pPr/>
              <a:t>15.09.2019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45E7E3-EE7B-40CC-B7A3-1E0F4931EE6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Жанна\Desktop\ШКОЛА\Проект Узоры и орнаменты\zwalls.ru-51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340768"/>
            <a:ext cx="9144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 проекта</a:t>
            </a:r>
          </a:p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«Узоры и орнаменты </a:t>
            </a:r>
          </a:p>
          <a:p>
            <a:pPr algn="ctr"/>
            <a:r>
              <a:rPr lang="ru-RU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 посуде»</a:t>
            </a:r>
            <a:endParaRPr lang="ru-RU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3728" y="5301208"/>
            <a:ext cx="357027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Подготовил:</a:t>
            </a:r>
          </a:p>
          <a:p>
            <a:pPr algn="ctr"/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ченик 2 «а» класса</a:t>
            </a:r>
          </a:p>
          <a:p>
            <a:pPr algn="ctr"/>
            <a:r>
              <a:rPr lang="ru-RU" sz="2800" b="1" dirty="0" err="1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Глуховской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Андрей</a:t>
            </a: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Жанна\Desktop\ШКОЛА\Проект Узоры и орнаменты\slide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5"/>
            <a:ext cx="4128459" cy="3096344"/>
          </a:xfrm>
          <a:prstGeom prst="rect">
            <a:avLst/>
          </a:prstGeom>
          <a:noFill/>
        </p:spPr>
      </p:pic>
      <p:pic>
        <p:nvPicPr>
          <p:cNvPr id="4099" name="Picture 3" descr="C:\Users\Жанна\Desktop\ШКОЛА\Проект Узоры и орнаменты\hello_html_m213e3f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573016"/>
            <a:ext cx="4513684" cy="2903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Жанна\Desktop\ШКОЛА\Проект Узоры и орнаменты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6948264" cy="5211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5" name="Picture 5" descr="C:\Users\Жанна\Desktop\ШКОЛА\Проект Узоры и орнаменты\hello_html_m59256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9144000" cy="4093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5338" y="188640"/>
            <a:ext cx="7184146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Альбом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«Узоры и орнаменты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посуде», </a:t>
            </a:r>
          </a:p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CC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сделанные мной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CC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C:\Users\Жанна\Desktop\ШКОЛА\Проект Узоры и орнаменты\IMG_20181105_135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06897"/>
            <a:ext cx="4868137" cy="3651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Жанна\Desktop\ШКОЛА\Проект Узоры и орнаменты\IMG_20181111_1958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60648"/>
            <a:ext cx="4680520" cy="6240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C:\Users\Жанна\Desktop\ШКОЛА\Проект Узоры и орнаменты\IMG_20181111_200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08720"/>
            <a:ext cx="5747053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1" name="Picture 3" descr="C:\Users\Жанна\Desktop\ШКОЛА\Проект Узоры и орнаменты\IMG_20181111_20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0"/>
            <a:ext cx="4896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Жанна\Desktop\ШКОЛА\Проект Узоры и орнаменты\IMG_20181111_200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052736"/>
            <a:ext cx="4643502" cy="491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C:\Users\Жанна\Desktop\ШКОЛА\Проект Узоры и орнаменты\IMG_20181111_195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04664"/>
            <a:ext cx="4608512" cy="6144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 descr="C:\Users\Жанна\Desktop\ШКОЛА\Проект Узоры и орнаменты\IMG_20181111_195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836712"/>
            <a:ext cx="5904656" cy="5111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1212" y="620688"/>
            <a:ext cx="8489375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и задачи проекта:</a:t>
            </a:r>
          </a:p>
          <a:p>
            <a:pPr algn="ctr"/>
            <a:r>
              <a:rPr lang="ru-RU" sz="5400" dirty="0" smtClean="0"/>
              <a:t> узнать что такое узор, </a:t>
            </a:r>
          </a:p>
          <a:p>
            <a:pPr algn="ctr"/>
            <a:r>
              <a:rPr lang="ru-RU" sz="5400" dirty="0" smtClean="0"/>
              <a:t>орнамент и как украшают </a:t>
            </a:r>
          </a:p>
          <a:p>
            <a:pPr algn="ctr"/>
            <a:r>
              <a:rPr lang="ru-RU" sz="5400" dirty="0" smtClean="0"/>
              <a:t>посуду разнообразными</a:t>
            </a:r>
          </a:p>
          <a:p>
            <a:pPr algn="ctr"/>
            <a:r>
              <a:rPr lang="ru-RU" sz="5400" dirty="0" smtClean="0"/>
              <a:t> узорами.</a:t>
            </a:r>
            <a:endParaRPr lang="ru-RU" sz="54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4249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Вывод:</a:t>
            </a:r>
            <a:r>
              <a:rPr lang="ru-RU" sz="5400" dirty="0" smtClean="0">
                <a:solidFill>
                  <a:srgbClr val="7030A0"/>
                </a:solidFill>
              </a:rPr>
              <a:t> 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/>
              <a:t>Узоры и орнаменты бывают разные.</a:t>
            </a:r>
            <a:endParaRPr lang="ru-RU" sz="4400" dirty="0" smtClean="0"/>
          </a:p>
          <a:p>
            <a:pPr algn="ctr"/>
            <a:r>
              <a:rPr lang="ru-RU" sz="4400" b="1" dirty="0" smtClean="0"/>
              <a:t>Бывают и геометрические узоры, поэтому</a:t>
            </a:r>
            <a:r>
              <a:rPr lang="ru-RU" sz="4400" dirty="0" smtClean="0"/>
              <a:t>:</a:t>
            </a:r>
            <a:br>
              <a:rPr lang="ru-RU" sz="4400" dirty="0" smtClean="0"/>
            </a:br>
            <a:r>
              <a:rPr lang="ru-RU" sz="4400" b="1" dirty="0" smtClean="0"/>
              <a:t>математика вокруг нас всегда и везде.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Жанна\Desktop\ШКОЛА\Проект Узоры и орнаменты\zwalls.ru-51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15" y="-28908"/>
            <a:ext cx="9182545" cy="68869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4988" y="2967335"/>
            <a:ext cx="7474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Спасибо за внимание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5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04664"/>
            <a:ext cx="86409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Орнамент</a:t>
            </a:r>
            <a:r>
              <a:rPr lang="ru-RU" sz="3200" dirty="0" smtClean="0"/>
              <a:t> - в переводе с латинского языка означает </a:t>
            </a:r>
            <a:r>
              <a:rPr lang="ru-RU" sz="3200" i="1" dirty="0" smtClean="0"/>
              <a:t>украшение</a:t>
            </a:r>
            <a:r>
              <a:rPr lang="ru-RU" sz="3200" dirty="0" smtClean="0"/>
              <a:t>. Орнамент придает изделию выразительность, красоту, подчеркивает его форму и фактуру.</a:t>
            </a:r>
            <a:endParaRPr lang="ru-RU" sz="3200" dirty="0"/>
          </a:p>
        </p:txBody>
      </p:sp>
      <p:pic>
        <p:nvPicPr>
          <p:cNvPr id="5123" name="Picture 3" descr="C:\Users\Жанна\Desktop\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36912"/>
            <a:ext cx="5436096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Узор - </a:t>
            </a:r>
            <a:r>
              <a:rPr lang="ru-RU" sz="2400" dirty="0" smtClean="0"/>
              <a:t>это рисунок, созданный при помощи сочетаний линий, красок и теней. Узор может быть самостоятельным художественным элементом, произведением, а также и элементом орнамента (если повторить его в определенной последовательности несколько раз).</a:t>
            </a:r>
            <a:endParaRPr lang="ru-RU" sz="2400" dirty="0"/>
          </a:p>
        </p:txBody>
      </p:sp>
      <p:pic>
        <p:nvPicPr>
          <p:cNvPr id="4100" name="Picture 4" descr="C:\Users\Жанна\Desktop\im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9685" y="2204864"/>
            <a:ext cx="5856651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0"/>
            <a:ext cx="878497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Альбом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«Орнаменты и узоры на посуде»</a:t>
            </a:r>
          </a:p>
          <a:p>
            <a:pPr algn="just"/>
            <a:r>
              <a:rPr lang="ru-RU" dirty="0" smtClean="0"/>
              <a:t> </a:t>
            </a:r>
            <a:r>
              <a:rPr lang="ru-RU" sz="2400" dirty="0" smtClean="0"/>
              <a:t>в котором размещены фотографии наиболее понравившихся мне узоров, которые я видел в различных местах и исчерпал из различных источников.</a:t>
            </a:r>
            <a:endParaRPr lang="ru-RU" sz="2400" dirty="0"/>
          </a:p>
        </p:txBody>
      </p:sp>
      <p:pic>
        <p:nvPicPr>
          <p:cNvPr id="7" name="Picture 3" descr="C:\Users\Жанна\Desktop\ШКОЛА\Проект Узоры и орнаменты\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420887"/>
            <a:ext cx="5916151" cy="4437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Жанна\Desktop\ШКОЛА\Проект Узоры и орнаменты\slide_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836712"/>
            <a:ext cx="8604448" cy="698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Жанна\Desktop\ШКОЛА\Проект Узоры и орнаменты\117-4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2656"/>
            <a:ext cx="619268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Жанна\Desktop\ШКОЛА\Проект Узоры и орнаменты\img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692696"/>
            <a:ext cx="4224469" cy="3168352"/>
          </a:xfrm>
          <a:prstGeom prst="rect">
            <a:avLst/>
          </a:prstGeom>
          <a:noFill/>
        </p:spPr>
      </p:pic>
      <p:pic>
        <p:nvPicPr>
          <p:cNvPr id="5" name="Picture 3" descr="C:\Users\Жанна\Desktop\ШКОЛА\Проект Узоры и орнаменты\hello_html_56dea2a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212976"/>
            <a:ext cx="3672408" cy="3350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Жанна\Desktop\ШКОЛА\Проект Узоры и орнаменты\145065_goluboi-fon-abstra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Жанна\Desktop\ШКОЛА\Проект Узоры и орнаменты\0008-006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450045"/>
            <a:ext cx="4871006" cy="3147306"/>
          </a:xfrm>
          <a:prstGeom prst="rect">
            <a:avLst/>
          </a:prstGeom>
          <a:noFill/>
        </p:spPr>
      </p:pic>
      <p:pic>
        <p:nvPicPr>
          <p:cNvPr id="3075" name="Picture 3" descr="C:\Users\Жанна\Desktop\ШКОЛА\Проект Узоры и орнаменты\img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441649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2441</TotalTime>
  <Words>50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Ольга Ивановна</cp:lastModifiedBy>
  <cp:revision>234</cp:revision>
  <dcterms:created xsi:type="dcterms:W3CDTF">2017-10-28T12:08:48Z</dcterms:created>
  <dcterms:modified xsi:type="dcterms:W3CDTF">2019-09-15T20:51:23Z</dcterms:modified>
</cp:coreProperties>
</file>